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5" d="100"/>
          <a:sy n="95" d="100"/>
        </p:scale>
        <p:origin x="145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Los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datos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fueron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recolectados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mediante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diversas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herramientas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de Python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La data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fue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procesada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con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querys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y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otras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herramientas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analíticas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de Python y 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Todo se realize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mediante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querys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datos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fueron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recolectados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librerías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de IBM Skills Build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mediante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distintas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librerías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herramientas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Pythonn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y SQL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f80a141d-92ca-4d3d-9308-f7e7b1d44ce8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terms/"/>
    <ds:schemaRef ds:uri="155be751-a274-42e8-93fb-f39d3b9bccc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1355</Words>
  <Application>Microsoft Office PowerPoint</Application>
  <PresentationFormat>Panorámica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Rojas, Rodrigo</cp:lastModifiedBy>
  <cp:revision>200</cp:revision>
  <dcterms:created xsi:type="dcterms:W3CDTF">2021-04-29T18:58:34Z</dcterms:created>
  <dcterms:modified xsi:type="dcterms:W3CDTF">2024-12-20T02:35:23Z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b029aa55-c717-49c7-96ad-42e953bc7712_Enabled">
    <vt:lpwstr>true</vt:lpwstr>
  </property>
  <property fmtid="{D5CDD505-2E9C-101B-9397-08002B2CF9AE}" pid="4" name="MSIP_Label_b029aa55-c717-49c7-96ad-42e953bc7712_SetDate">
    <vt:lpwstr>2024-12-20T02:34:07Z</vt:lpwstr>
  </property>
  <property fmtid="{D5CDD505-2E9C-101B-9397-08002B2CF9AE}" pid="5" name="MSIP_Label_b029aa55-c717-49c7-96ad-42e953bc7712_Method">
    <vt:lpwstr>Standard</vt:lpwstr>
  </property>
  <property fmtid="{D5CDD505-2E9C-101B-9397-08002B2CF9AE}" pid="6" name="MSIP_Label_b029aa55-c717-49c7-96ad-42e953bc7712_Name">
    <vt:lpwstr>b029aa55-c717-49c7-96ad-42e953bc7712</vt:lpwstr>
  </property>
  <property fmtid="{D5CDD505-2E9C-101B-9397-08002B2CF9AE}" pid="7" name="MSIP_Label_b029aa55-c717-49c7-96ad-42e953bc7712_SiteId">
    <vt:lpwstr>e46bc88e-1a4b-44ff-a158-1b9f7eb4561e</vt:lpwstr>
  </property>
  <property fmtid="{D5CDD505-2E9C-101B-9397-08002B2CF9AE}" pid="8" name="MSIP_Label_b029aa55-c717-49c7-96ad-42e953bc7712_ActionId">
    <vt:lpwstr>2b2a06e7-28ae-4a89-8c48-505e9a6ee1c8</vt:lpwstr>
  </property>
  <property fmtid="{D5CDD505-2E9C-101B-9397-08002B2CF9AE}" pid="9" name="MSIP_Label_b029aa55-c717-49c7-96ad-42e953bc7712_ContentBits">
    <vt:lpwstr>0</vt:lpwstr>
  </property>
</Properties>
</file>

<file path=docProps/thumbnail.jpeg>
</file>